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5" r:id="rId3"/>
    <p:sldId id="257" r:id="rId4"/>
    <p:sldId id="258" r:id="rId5"/>
    <p:sldId id="259" r:id="rId6"/>
    <p:sldId id="260" r:id="rId7"/>
    <p:sldId id="263" r:id="rId8"/>
    <p:sldId id="261" r:id="rId9"/>
    <p:sldId id="264"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g>
</file>

<file path=ppt/media/image3.jpg>
</file>

<file path=ppt/media/image4.jpg>
</file>

<file path=ppt/media/image5.jp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2806952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2532064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86066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37841892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523842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15753056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6748878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15846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2533020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3058A00-F1B9-42C1-B189-643CBC8CD8CE}"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4283004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058A00-F1B9-42C1-B189-643CBC8CD8CE}" type="datetimeFigureOut">
              <a:rPr lang="en-US" smtClean="0"/>
              <a:t>1/30/2019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2992977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058A00-F1B9-42C1-B189-643CBC8CD8CE}" type="datetimeFigureOut">
              <a:rPr lang="en-US" smtClean="0"/>
              <a:t>1/30/2019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1588011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3058A00-F1B9-42C1-B189-643CBC8CD8CE}" type="datetimeFigureOut">
              <a:rPr lang="en-US" smtClean="0"/>
              <a:t>1/30/2019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2628092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058A00-F1B9-42C1-B189-643CBC8CD8CE}" type="datetimeFigureOut">
              <a:rPr lang="en-US" smtClean="0"/>
              <a:t>1/30/2019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559612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3058A00-F1B9-42C1-B189-643CBC8CD8CE}" type="datetimeFigureOut">
              <a:rPr lang="en-US" smtClean="0"/>
              <a:t>1/30/2019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38903276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3058A00-F1B9-42C1-B189-643CBC8CD8CE}" type="datetimeFigureOut">
              <a:rPr lang="en-US" smtClean="0"/>
              <a:t>1/30/2019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4B50CA-198E-4858-9B45-96E89FB67931}" type="slidenum">
              <a:rPr lang="en-US" smtClean="0"/>
              <a:t>‹#›</a:t>
            </a:fld>
            <a:endParaRPr lang="en-US"/>
          </a:p>
        </p:txBody>
      </p:sp>
    </p:spTree>
    <p:extLst>
      <p:ext uri="{BB962C8B-B14F-4D97-AF65-F5344CB8AC3E}">
        <p14:creationId xmlns:p14="http://schemas.microsoft.com/office/powerpoint/2010/main" val="4289179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3058A00-F1B9-42C1-B189-643CBC8CD8CE}" type="datetimeFigureOut">
              <a:rPr lang="en-US" smtClean="0"/>
              <a:t>1/30/2019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34B50CA-198E-4858-9B45-96E89FB67931}" type="slidenum">
              <a:rPr lang="en-US" smtClean="0"/>
              <a:t>‹#›</a:t>
            </a:fld>
            <a:endParaRPr lang="en-US"/>
          </a:p>
        </p:txBody>
      </p:sp>
    </p:spTree>
    <p:extLst>
      <p:ext uri="{BB962C8B-B14F-4D97-AF65-F5344CB8AC3E}">
        <p14:creationId xmlns:p14="http://schemas.microsoft.com/office/powerpoint/2010/main" val="21364562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youtu.be/G3Vg0-GVOy4"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DC08F-6574-43BA-BEED-00DF58C29D30}"/>
              </a:ext>
            </a:extLst>
          </p:cNvPr>
          <p:cNvSpPr>
            <a:spLocks noGrp="1"/>
          </p:cNvSpPr>
          <p:nvPr>
            <p:ph type="ctrTitle"/>
          </p:nvPr>
        </p:nvSpPr>
        <p:spPr/>
        <p:txBody>
          <a:bodyPr/>
          <a:lstStyle/>
          <a:p>
            <a:r>
              <a:rPr lang="en-US" dirty="0"/>
              <a:t>Agriculture Project </a:t>
            </a:r>
          </a:p>
        </p:txBody>
      </p:sp>
      <p:sp>
        <p:nvSpPr>
          <p:cNvPr id="3" name="Subtitle 2">
            <a:extLst>
              <a:ext uri="{FF2B5EF4-FFF2-40B4-BE49-F238E27FC236}">
                <a16:creationId xmlns:a16="http://schemas.microsoft.com/office/drawing/2014/main" id="{BA9254BA-060B-42FA-A04D-7279990E919C}"/>
              </a:ext>
            </a:extLst>
          </p:cNvPr>
          <p:cNvSpPr>
            <a:spLocks noGrp="1"/>
          </p:cNvSpPr>
          <p:nvPr>
            <p:ph type="subTitle" idx="1"/>
          </p:nvPr>
        </p:nvSpPr>
        <p:spPr/>
        <p:txBody>
          <a:bodyPr/>
          <a:lstStyle/>
          <a:p>
            <a:r>
              <a:rPr lang="en-US" dirty="0"/>
              <a:t>Will Callan</a:t>
            </a:r>
          </a:p>
        </p:txBody>
      </p:sp>
    </p:spTree>
    <p:extLst>
      <p:ext uri="{BB962C8B-B14F-4D97-AF65-F5344CB8AC3E}">
        <p14:creationId xmlns:p14="http://schemas.microsoft.com/office/powerpoint/2010/main" val="426357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8488C0-9158-409D-B435-4D859A9A1198}"/>
              </a:ext>
            </a:extLst>
          </p:cNvPr>
          <p:cNvSpPr>
            <a:spLocks noGrp="1"/>
          </p:cNvSpPr>
          <p:nvPr>
            <p:ph idx="1"/>
          </p:nvPr>
        </p:nvSpPr>
        <p:spPr/>
        <p:txBody>
          <a:bodyPr/>
          <a:lstStyle/>
          <a:p>
            <a:r>
              <a:rPr lang="en-US" dirty="0"/>
              <a:t>v</a:t>
            </a:r>
          </a:p>
        </p:txBody>
      </p:sp>
      <p:pic>
        <p:nvPicPr>
          <p:cNvPr id="5" name="Picture 4">
            <a:extLst>
              <a:ext uri="{FF2B5EF4-FFF2-40B4-BE49-F238E27FC236}">
                <a16:creationId xmlns:a16="http://schemas.microsoft.com/office/drawing/2014/main" id="{D54AD2A1-AD0A-4789-8057-D752ACF391E4}"/>
              </a:ext>
            </a:extLst>
          </p:cNvPr>
          <p:cNvPicPr>
            <a:picLocks noChangeAspect="1"/>
          </p:cNvPicPr>
          <p:nvPr/>
        </p:nvPicPr>
        <p:blipFill>
          <a:blip r:embed="rId2"/>
          <a:stretch>
            <a:fillRect/>
          </a:stretch>
        </p:blipFill>
        <p:spPr>
          <a:xfrm>
            <a:off x="4591050" y="681037"/>
            <a:ext cx="6762750" cy="5295900"/>
          </a:xfrm>
          <a:prstGeom prst="rect">
            <a:avLst/>
          </a:prstGeom>
        </p:spPr>
      </p:pic>
      <p:pic>
        <p:nvPicPr>
          <p:cNvPr id="8" name="Picture 7">
            <a:extLst>
              <a:ext uri="{FF2B5EF4-FFF2-40B4-BE49-F238E27FC236}">
                <a16:creationId xmlns:a16="http://schemas.microsoft.com/office/drawing/2014/main" id="{A420D388-EB18-4CD1-AEA7-AF776DDF15CE}"/>
              </a:ext>
            </a:extLst>
          </p:cNvPr>
          <p:cNvPicPr>
            <a:picLocks noChangeAspect="1"/>
          </p:cNvPicPr>
          <p:nvPr/>
        </p:nvPicPr>
        <p:blipFill rotWithShape="1">
          <a:blip r:embed="rId3"/>
          <a:srcRect r="53589"/>
          <a:stretch/>
        </p:blipFill>
        <p:spPr>
          <a:xfrm>
            <a:off x="200025" y="157162"/>
            <a:ext cx="3695700" cy="6543675"/>
          </a:xfrm>
          <a:prstGeom prst="rect">
            <a:avLst/>
          </a:prstGeom>
        </p:spPr>
      </p:pic>
    </p:spTree>
    <p:extLst>
      <p:ext uri="{BB962C8B-B14F-4D97-AF65-F5344CB8AC3E}">
        <p14:creationId xmlns:p14="http://schemas.microsoft.com/office/powerpoint/2010/main" val="2683488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244EA-9731-4DD6-A761-E02AAF2C7D7B}"/>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183849B-3685-43AB-B7D0-65D6B5E7ABFE}"/>
              </a:ext>
            </a:extLst>
          </p:cNvPr>
          <p:cNvSpPr>
            <a:spLocks noGrp="1"/>
          </p:cNvSpPr>
          <p:nvPr>
            <p:ph idx="1"/>
          </p:nvPr>
        </p:nvSpPr>
        <p:spPr>
          <a:xfrm>
            <a:off x="838200" y="1930400"/>
            <a:ext cx="10515600" cy="4351338"/>
          </a:xfrm>
        </p:spPr>
        <p:txBody>
          <a:bodyPr/>
          <a:lstStyle/>
          <a:p>
            <a:pPr marL="0" indent="0">
              <a:buNone/>
            </a:pPr>
            <a:r>
              <a:rPr lang="en-US" dirty="0"/>
              <a:t>The goal of my project was to make an automatic watering system that could grow a plant. The system continuously measures the water level of the soil and starts watering it if the level is too low. Once it has reached an acceptable level, it stops watering and waits again.   </a:t>
            </a:r>
          </a:p>
        </p:txBody>
      </p:sp>
      <p:pic>
        <p:nvPicPr>
          <p:cNvPr id="4" name="Content Placeholder 4">
            <a:extLst>
              <a:ext uri="{FF2B5EF4-FFF2-40B4-BE49-F238E27FC236}">
                <a16:creationId xmlns:a16="http://schemas.microsoft.com/office/drawing/2014/main" id="{95B04775-2AF3-4A2B-883D-5E95F558290F}"/>
              </a:ext>
            </a:extLst>
          </p:cNvPr>
          <p:cNvPicPr>
            <a:picLocks noChangeAspect="1"/>
          </p:cNvPicPr>
          <p:nvPr/>
        </p:nvPicPr>
        <p:blipFill rotWithShape="1">
          <a:blip r:embed="rId2">
            <a:extLst>
              <a:ext uri="{28A0092B-C50C-407E-A947-70E740481C1C}">
                <a14:useLocalDpi xmlns:a14="http://schemas.microsoft.com/office/drawing/2010/main" val="0"/>
              </a:ext>
            </a:extLst>
          </a:blip>
          <a:srcRect l="22272" r="13809" b="16071"/>
          <a:stretch/>
        </p:blipFill>
        <p:spPr>
          <a:xfrm>
            <a:off x="4295774" y="3205956"/>
            <a:ext cx="2085976" cy="3652044"/>
          </a:xfrm>
          <a:prstGeom prst="rect">
            <a:avLst/>
          </a:prstGeom>
        </p:spPr>
      </p:pic>
    </p:spTree>
    <p:extLst>
      <p:ext uri="{BB962C8B-B14F-4D97-AF65-F5344CB8AC3E}">
        <p14:creationId xmlns:p14="http://schemas.microsoft.com/office/powerpoint/2010/main" val="2948268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DB812-7DD9-4AC4-975B-8006ED734744}"/>
              </a:ext>
            </a:extLst>
          </p:cNvPr>
          <p:cNvSpPr>
            <a:spLocks noGrp="1"/>
          </p:cNvSpPr>
          <p:nvPr>
            <p:ph type="title"/>
          </p:nvPr>
        </p:nvSpPr>
        <p:spPr/>
        <p:txBody>
          <a:bodyPr/>
          <a:lstStyle/>
          <a:p>
            <a:r>
              <a:rPr lang="en-US" dirty="0"/>
              <a:t>Materials</a:t>
            </a:r>
          </a:p>
        </p:txBody>
      </p:sp>
      <p:sp>
        <p:nvSpPr>
          <p:cNvPr id="7" name="Content Placeholder 6">
            <a:extLst>
              <a:ext uri="{FF2B5EF4-FFF2-40B4-BE49-F238E27FC236}">
                <a16:creationId xmlns:a16="http://schemas.microsoft.com/office/drawing/2014/main" id="{C84E9230-EA39-4421-8B6D-CD1DE26F16F5}"/>
              </a:ext>
            </a:extLst>
          </p:cNvPr>
          <p:cNvSpPr>
            <a:spLocks noGrp="1"/>
          </p:cNvSpPr>
          <p:nvPr>
            <p:ph idx="1"/>
          </p:nvPr>
        </p:nvSpPr>
        <p:spPr/>
        <p:txBody>
          <a:bodyPr>
            <a:normAutofit/>
          </a:bodyPr>
          <a:lstStyle/>
          <a:p>
            <a:r>
              <a:rPr lang="en-US" dirty="0"/>
              <a:t>Arduino board</a:t>
            </a:r>
          </a:p>
          <a:p>
            <a:r>
              <a:rPr lang="en-US" dirty="0"/>
              <a:t>Breadboard wires</a:t>
            </a:r>
          </a:p>
          <a:p>
            <a:r>
              <a:rPr lang="en-US" dirty="0"/>
              <a:t>Milk carton/device to hold liquid</a:t>
            </a:r>
          </a:p>
          <a:p>
            <a:r>
              <a:rPr lang="en-US" dirty="0"/>
              <a:t>Plastic straw or tubing (tube was too hard to crimp)</a:t>
            </a:r>
          </a:p>
          <a:p>
            <a:r>
              <a:rPr lang="en-US" dirty="0"/>
              <a:t>Water Sensor</a:t>
            </a:r>
          </a:p>
          <a:p>
            <a:r>
              <a:rPr lang="en-US" dirty="0"/>
              <a:t>Power supply</a:t>
            </a:r>
          </a:p>
          <a:p>
            <a:r>
              <a:rPr lang="en-US" dirty="0"/>
              <a:t>Box</a:t>
            </a:r>
          </a:p>
          <a:p>
            <a:r>
              <a:rPr lang="en-US" dirty="0"/>
              <a:t>Tape</a:t>
            </a:r>
          </a:p>
          <a:p>
            <a:r>
              <a:rPr lang="en-US" dirty="0"/>
              <a:t>Servo (motor)</a:t>
            </a:r>
          </a:p>
        </p:txBody>
      </p:sp>
    </p:spTree>
    <p:extLst>
      <p:ext uri="{BB962C8B-B14F-4D97-AF65-F5344CB8AC3E}">
        <p14:creationId xmlns:p14="http://schemas.microsoft.com/office/powerpoint/2010/main" val="3571282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22611-4D86-4FCE-9BB4-47F5584CA45E}"/>
              </a:ext>
            </a:extLst>
          </p:cNvPr>
          <p:cNvSpPr>
            <a:spLocks noGrp="1"/>
          </p:cNvSpPr>
          <p:nvPr>
            <p:ph type="title"/>
          </p:nvPr>
        </p:nvSpPr>
        <p:spPr/>
        <p:txBody>
          <a:bodyPr/>
          <a:lstStyle/>
          <a:p>
            <a:r>
              <a:rPr lang="en-US" dirty="0"/>
              <a:t>Water release system</a:t>
            </a:r>
          </a:p>
        </p:txBody>
      </p:sp>
      <p:pic>
        <p:nvPicPr>
          <p:cNvPr id="5" name="Content Placeholder 4">
            <a:extLst>
              <a:ext uri="{FF2B5EF4-FFF2-40B4-BE49-F238E27FC236}">
                <a16:creationId xmlns:a16="http://schemas.microsoft.com/office/drawing/2014/main" id="{19A7C910-C739-4106-A750-C6040AB8349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2393"/>
          <a:stretch/>
        </p:blipFill>
        <p:spPr>
          <a:xfrm>
            <a:off x="1168598" y="1825625"/>
            <a:ext cx="3263503" cy="2506663"/>
          </a:xfrm>
        </p:spPr>
      </p:pic>
      <p:pic>
        <p:nvPicPr>
          <p:cNvPr id="7" name="Picture 6">
            <a:extLst>
              <a:ext uri="{FF2B5EF4-FFF2-40B4-BE49-F238E27FC236}">
                <a16:creationId xmlns:a16="http://schemas.microsoft.com/office/drawing/2014/main" id="{076B6DC4-3243-4477-A81B-31882A2F3E57}"/>
              </a:ext>
            </a:extLst>
          </p:cNvPr>
          <p:cNvPicPr>
            <a:picLocks noChangeAspect="1"/>
          </p:cNvPicPr>
          <p:nvPr/>
        </p:nvPicPr>
        <p:blipFill rotWithShape="1">
          <a:blip r:embed="rId3">
            <a:extLst>
              <a:ext uri="{28A0092B-C50C-407E-A947-70E740481C1C}">
                <a14:useLocalDpi xmlns:a14="http://schemas.microsoft.com/office/drawing/2010/main" val="0"/>
              </a:ext>
            </a:extLst>
          </a:blip>
          <a:srcRect t="963" r="30181" b="45392"/>
          <a:stretch/>
        </p:blipFill>
        <p:spPr>
          <a:xfrm>
            <a:off x="5876925" y="1825625"/>
            <a:ext cx="3626048" cy="3714750"/>
          </a:xfrm>
          <a:prstGeom prst="rect">
            <a:avLst/>
          </a:prstGeom>
        </p:spPr>
      </p:pic>
    </p:spTree>
    <p:extLst>
      <p:ext uri="{BB962C8B-B14F-4D97-AF65-F5344CB8AC3E}">
        <p14:creationId xmlns:p14="http://schemas.microsoft.com/office/powerpoint/2010/main" val="1190672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C1F16-6C61-4345-9206-994B113827AE}"/>
              </a:ext>
            </a:extLst>
          </p:cNvPr>
          <p:cNvSpPr>
            <a:spLocks noGrp="1"/>
          </p:cNvSpPr>
          <p:nvPr>
            <p:ph type="title"/>
          </p:nvPr>
        </p:nvSpPr>
        <p:spPr/>
        <p:txBody>
          <a:bodyPr/>
          <a:lstStyle/>
          <a:p>
            <a:r>
              <a:rPr lang="en-US" dirty="0"/>
              <a:t>Water Level Sensor</a:t>
            </a:r>
          </a:p>
        </p:txBody>
      </p:sp>
      <p:pic>
        <p:nvPicPr>
          <p:cNvPr id="5" name="Content Placeholder 4">
            <a:extLst>
              <a:ext uri="{FF2B5EF4-FFF2-40B4-BE49-F238E27FC236}">
                <a16:creationId xmlns:a16="http://schemas.microsoft.com/office/drawing/2014/main" id="{0B8C711D-694F-4A6B-9C72-A3C2880A40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20480" y="2160588"/>
            <a:ext cx="2911077" cy="3881437"/>
          </a:xfrm>
        </p:spPr>
      </p:pic>
    </p:spTree>
    <p:extLst>
      <p:ext uri="{BB962C8B-B14F-4D97-AF65-F5344CB8AC3E}">
        <p14:creationId xmlns:p14="http://schemas.microsoft.com/office/powerpoint/2010/main" val="5345596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27110-C6F1-4200-914E-C5C887DD33E5}"/>
              </a:ext>
            </a:extLst>
          </p:cNvPr>
          <p:cNvSpPr>
            <a:spLocks noGrp="1"/>
          </p:cNvSpPr>
          <p:nvPr>
            <p:ph type="title"/>
          </p:nvPr>
        </p:nvSpPr>
        <p:spPr/>
        <p:txBody>
          <a:bodyPr/>
          <a:lstStyle/>
          <a:p>
            <a:r>
              <a:rPr lang="en-US" dirty="0"/>
              <a:t>Water container</a:t>
            </a:r>
          </a:p>
        </p:txBody>
      </p:sp>
      <p:pic>
        <p:nvPicPr>
          <p:cNvPr id="5" name="Content Placeholder 4">
            <a:extLst>
              <a:ext uri="{FF2B5EF4-FFF2-40B4-BE49-F238E27FC236}">
                <a16:creationId xmlns:a16="http://schemas.microsoft.com/office/drawing/2014/main" id="{B3D72A27-C653-4CBA-8008-53F06137D8E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9048" y="1901825"/>
            <a:ext cx="3263503" cy="4351338"/>
          </a:xfrm>
        </p:spPr>
      </p:pic>
    </p:spTree>
    <p:extLst>
      <p:ext uri="{BB962C8B-B14F-4D97-AF65-F5344CB8AC3E}">
        <p14:creationId xmlns:p14="http://schemas.microsoft.com/office/powerpoint/2010/main" val="737384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D690A-FF4E-4DEC-8A13-3540A0A05E65}"/>
              </a:ext>
            </a:extLst>
          </p:cNvPr>
          <p:cNvSpPr>
            <a:spLocks noGrp="1"/>
          </p:cNvSpPr>
          <p:nvPr>
            <p:ph type="title"/>
          </p:nvPr>
        </p:nvSpPr>
        <p:spPr/>
        <p:txBody>
          <a:bodyPr/>
          <a:lstStyle/>
          <a:p>
            <a:r>
              <a:rPr lang="en-US" dirty="0"/>
              <a:t>Video</a:t>
            </a:r>
          </a:p>
        </p:txBody>
      </p:sp>
      <p:sp>
        <p:nvSpPr>
          <p:cNvPr id="3" name="Content Placeholder 2">
            <a:extLst>
              <a:ext uri="{FF2B5EF4-FFF2-40B4-BE49-F238E27FC236}">
                <a16:creationId xmlns:a16="http://schemas.microsoft.com/office/drawing/2014/main" id="{CF46C05B-D376-43A7-A001-6D634CFE35A5}"/>
              </a:ext>
            </a:extLst>
          </p:cNvPr>
          <p:cNvSpPr>
            <a:spLocks noGrp="1"/>
          </p:cNvSpPr>
          <p:nvPr>
            <p:ph idx="1"/>
          </p:nvPr>
        </p:nvSpPr>
        <p:spPr/>
        <p:txBody>
          <a:bodyPr/>
          <a:lstStyle/>
          <a:p>
            <a:r>
              <a:rPr lang="en-US" dirty="0">
                <a:hlinkClick r:id="rId2"/>
              </a:rPr>
              <a:t>https://youtu.be/G3Vg0-GVOy4</a:t>
            </a:r>
            <a:endParaRPr lang="en-US" dirty="0"/>
          </a:p>
        </p:txBody>
      </p:sp>
    </p:spTree>
    <p:extLst>
      <p:ext uri="{BB962C8B-B14F-4D97-AF65-F5344CB8AC3E}">
        <p14:creationId xmlns:p14="http://schemas.microsoft.com/office/powerpoint/2010/main" val="2032475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A6DE4-E82F-42FF-BB00-60B7C85C65B0}"/>
              </a:ext>
            </a:extLst>
          </p:cNvPr>
          <p:cNvSpPr>
            <a:spLocks noGrp="1"/>
          </p:cNvSpPr>
          <p:nvPr>
            <p:ph type="title"/>
          </p:nvPr>
        </p:nvSpPr>
        <p:spPr/>
        <p:txBody>
          <a:bodyPr/>
          <a:lstStyle/>
          <a:p>
            <a:r>
              <a:rPr lang="en-US" dirty="0"/>
              <a:t>How the code works</a:t>
            </a:r>
          </a:p>
        </p:txBody>
      </p:sp>
      <p:sp>
        <p:nvSpPr>
          <p:cNvPr id="3" name="Content Placeholder 2">
            <a:extLst>
              <a:ext uri="{FF2B5EF4-FFF2-40B4-BE49-F238E27FC236}">
                <a16:creationId xmlns:a16="http://schemas.microsoft.com/office/drawing/2014/main" id="{5E8AE827-68F7-4D67-BE90-3AB4128CB60A}"/>
              </a:ext>
            </a:extLst>
          </p:cNvPr>
          <p:cNvSpPr>
            <a:spLocks noGrp="1"/>
          </p:cNvSpPr>
          <p:nvPr>
            <p:ph idx="1"/>
          </p:nvPr>
        </p:nvSpPr>
        <p:spPr/>
        <p:txBody>
          <a:bodyPr/>
          <a:lstStyle/>
          <a:p>
            <a:r>
              <a:rPr lang="en-US" dirty="0"/>
              <a:t>The servo – the motor – is set to a starting position that crimps the straw preventing water flow. </a:t>
            </a:r>
          </a:p>
          <a:p>
            <a:r>
              <a:rPr lang="en-US" dirty="0"/>
              <a:t>The sensor takes 10 readings for the next 10 seconds</a:t>
            </a:r>
          </a:p>
          <a:p>
            <a:r>
              <a:rPr lang="en-US" dirty="0"/>
              <a:t>If the average value is below the “Dry Soil” value the motor uncrimps the straw allowing water to flow</a:t>
            </a:r>
          </a:p>
          <a:p>
            <a:r>
              <a:rPr lang="en-US" dirty="0"/>
              <a:t>This makes the sensor readings rise</a:t>
            </a:r>
          </a:p>
          <a:p>
            <a:r>
              <a:rPr lang="en-US" dirty="0"/>
              <a:t>After the sensor reads the soil is at the “Sufficiently Wet” value the motor crimps the straw again and the process repeats</a:t>
            </a:r>
          </a:p>
        </p:txBody>
      </p:sp>
    </p:spTree>
    <p:extLst>
      <p:ext uri="{BB962C8B-B14F-4D97-AF65-F5344CB8AC3E}">
        <p14:creationId xmlns:p14="http://schemas.microsoft.com/office/powerpoint/2010/main" val="3416320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DA75-332A-45F2-B4D5-56CBC93D9A3C}"/>
              </a:ext>
            </a:extLst>
          </p:cNvPr>
          <p:cNvSpPr>
            <a:spLocks noGrp="1"/>
          </p:cNvSpPr>
          <p:nvPr>
            <p:ph type="title"/>
          </p:nvPr>
        </p:nvSpPr>
        <p:spPr/>
        <p:txBody>
          <a:bodyPr/>
          <a:lstStyle/>
          <a:p>
            <a:r>
              <a:rPr lang="en-US" dirty="0"/>
              <a:t>Reflection</a:t>
            </a:r>
          </a:p>
        </p:txBody>
      </p:sp>
      <p:sp>
        <p:nvSpPr>
          <p:cNvPr id="3" name="Content Placeholder 2">
            <a:extLst>
              <a:ext uri="{FF2B5EF4-FFF2-40B4-BE49-F238E27FC236}">
                <a16:creationId xmlns:a16="http://schemas.microsoft.com/office/drawing/2014/main" id="{B38DEA1F-BA1A-480B-815A-786B2902CA6D}"/>
              </a:ext>
            </a:extLst>
          </p:cNvPr>
          <p:cNvSpPr>
            <a:spLocks noGrp="1"/>
          </p:cNvSpPr>
          <p:nvPr>
            <p:ph idx="1"/>
          </p:nvPr>
        </p:nvSpPr>
        <p:spPr/>
        <p:txBody>
          <a:bodyPr/>
          <a:lstStyle/>
          <a:p>
            <a:pPr marL="0" indent="0">
              <a:buNone/>
            </a:pPr>
            <a:r>
              <a:rPr lang="en-US" dirty="0"/>
              <a:t>Unfortunately I was unable to achieve my goal of growing a plant using this device because the technology. Determining the proper wet and dry levels was difficult and required a lot of trial testing and adjustments. I also had a trouble getting the water system to work correctly. I originally used a straw to dispense but couldn’t get the motor to bend the straw properly so I switched to a tube/cord but this was even more difficult so I switched back to a straw using a different design and it worked.</a:t>
            </a:r>
          </a:p>
        </p:txBody>
      </p:sp>
    </p:spTree>
    <p:extLst>
      <p:ext uri="{BB962C8B-B14F-4D97-AF65-F5344CB8AC3E}">
        <p14:creationId xmlns:p14="http://schemas.microsoft.com/office/powerpoint/2010/main" val="133440891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545</TotalTime>
  <Words>292</Words>
  <Application>Microsoft Office PowerPoint</Application>
  <PresentationFormat>Widescreen</PresentationFormat>
  <Paragraphs>27</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Trebuchet MS</vt:lpstr>
      <vt:lpstr>Wingdings 3</vt:lpstr>
      <vt:lpstr>Facet</vt:lpstr>
      <vt:lpstr>Agriculture Project </vt:lpstr>
      <vt:lpstr>PowerPoint Presentation</vt:lpstr>
      <vt:lpstr>Materials</vt:lpstr>
      <vt:lpstr>Water release system</vt:lpstr>
      <vt:lpstr>Water Level Sensor</vt:lpstr>
      <vt:lpstr>Water container</vt:lpstr>
      <vt:lpstr>Video</vt:lpstr>
      <vt:lpstr>How the code works</vt:lpstr>
      <vt:lpstr>Reflection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dc:creator>
  <cp:lastModifiedBy>Will</cp:lastModifiedBy>
  <cp:revision>5</cp:revision>
  <dcterms:created xsi:type="dcterms:W3CDTF">2019-01-31T03:52:40Z</dcterms:created>
  <dcterms:modified xsi:type="dcterms:W3CDTF">2019-01-31T12:58:31Z</dcterms:modified>
</cp:coreProperties>
</file>

<file path=docProps/thumbnail.jpeg>
</file>